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0" r:id="rId3"/>
    <p:sldId id="271" r:id="rId4"/>
    <p:sldId id="264" r:id="rId5"/>
    <p:sldId id="266" r:id="rId6"/>
    <p:sldId id="265" r:id="rId7"/>
    <p:sldId id="268" r:id="rId8"/>
    <p:sldId id="277" r:id="rId9"/>
    <p:sldId id="267" r:id="rId10"/>
    <p:sldId id="269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EBB7F2A-4C35-4A8E-852B-CA735C74DCE3}">
          <p14:sldIdLst>
            <p14:sldId id="256"/>
            <p14:sldId id="270"/>
            <p14:sldId id="271"/>
            <p14:sldId id="264"/>
            <p14:sldId id="266"/>
            <p14:sldId id="265"/>
            <p14:sldId id="268"/>
            <p14:sldId id="277"/>
            <p14:sldId id="267"/>
            <p14:sldId id="269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72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7228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60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237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239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0629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028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595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919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04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1C5DD9-0357-41F3-97CC-416DA8E47F1E}" type="datetimeFigureOut">
              <a:rPr lang="en-NZ" smtClean="0"/>
              <a:t>6/02/2017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C7EC51C-EADB-4EB2-B2AF-246B192AAA78}" type="slidenum">
              <a:rPr lang="en-NZ" smtClean="0"/>
              <a:t>‹#›</a:t>
            </a:fld>
            <a:endParaRPr lang="en-NZ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2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220325" y="30130"/>
            <a:ext cx="1971675" cy="588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NZ" sz="6600">
                <a:solidFill>
                  <a:schemeClr val="tx1">
                    <a:alpha val="80000"/>
                  </a:schemeClr>
                </a:solidFill>
              </a:rPr>
              <a:t>DAQ</a:t>
            </a:r>
            <a:r>
              <a:rPr lang="ko-KR" altLang="en-US" sz="66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NZ" altLang="ko-KR" sz="6600">
                <a:solidFill>
                  <a:schemeClr val="tx1">
                    <a:alpha val="80000"/>
                  </a:schemeClr>
                </a:solidFill>
              </a:rPr>
              <a:t>Exercises</a:t>
            </a:r>
            <a:r>
              <a:rPr lang="ko-KR" altLang="en-US" sz="66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NZ" altLang="ko-KR" sz="6600">
                <a:solidFill>
                  <a:schemeClr val="tx1">
                    <a:alpha val="80000"/>
                  </a:schemeClr>
                </a:solidFill>
              </a:rPr>
              <a:t>answer sheet</a:t>
            </a:r>
            <a:endParaRPr lang="en-NZ" sz="66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 </a:t>
            </a:r>
            <a:r>
              <a:rPr lang="en-NZ" altLang="ko-KR" sz="2000" dirty="0"/>
              <a:t>27</a:t>
            </a:r>
            <a:r>
              <a:rPr lang="ko-KR" altLang="en-US" sz="2000" dirty="0"/>
              <a:t>기 인턴 하유진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59194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137531" y="-2"/>
            <a:ext cx="2054469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35" y="168790"/>
            <a:ext cx="2475210" cy="461069"/>
          </a:xfrm>
        </p:spPr>
        <p:txBody>
          <a:bodyPr>
            <a:normAutofit fontScale="90000"/>
          </a:bodyPr>
          <a:lstStyle/>
          <a:p>
            <a:r>
              <a:rPr lang="en-NZ" dirty="0"/>
              <a:t>Exercise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5" y="745370"/>
            <a:ext cx="11514261" cy="2877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15" y="3429000"/>
            <a:ext cx="11514261" cy="3341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57361" y="5815970"/>
            <a:ext cx="1976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두개의 그래프를 만들어서 아웃풋 </a:t>
            </a:r>
            <a:r>
              <a:rPr lang="en-NZ" altLang="ko-KR" sz="1400" dirty="0"/>
              <a:t>0,1</a:t>
            </a:r>
            <a:r>
              <a:rPr lang="ko-KR" altLang="en-US" sz="1400" dirty="0"/>
              <a:t>에 보낸뒤 동시에 </a:t>
            </a:r>
            <a:r>
              <a:rPr lang="en-NZ" altLang="ko-KR" sz="1400" dirty="0"/>
              <a:t>ai2,3 </a:t>
            </a:r>
            <a:r>
              <a:rPr lang="ko-KR" altLang="en-US" sz="1400" dirty="0"/>
              <a:t>에서 읽어 낸다</a:t>
            </a:r>
            <a:r>
              <a:rPr lang="en-NZ" altLang="ko-KR" sz="1400" dirty="0"/>
              <a:t>.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417624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137531" y="-2"/>
            <a:ext cx="2054469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5658026" cy="971022"/>
          </a:xfrm>
        </p:spPr>
        <p:txBody>
          <a:bodyPr>
            <a:normAutofit/>
          </a:bodyPr>
          <a:lstStyle/>
          <a:p>
            <a:r>
              <a:rPr lang="en-NZ" dirty="0"/>
              <a:t>Advanced 1&amp;2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84" y="3596054"/>
            <a:ext cx="10207869" cy="3147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303553"/>
            <a:ext cx="10682654" cy="2371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5455" y="585216"/>
            <a:ext cx="4347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altLang="ko-KR" sz="1200" dirty="0"/>
              <a:t>7</a:t>
            </a:r>
            <a:r>
              <a:rPr lang="ko-KR" altLang="en-US" sz="1200" dirty="0"/>
              <a:t>번과 비슷한 방법으로 동시에 두그래프를 출력하고 입력해 결과값을 확인한다</a:t>
            </a:r>
            <a:r>
              <a:rPr lang="en-NZ" altLang="ko-KR" sz="1200" dirty="0"/>
              <a:t>. </a:t>
            </a:r>
            <a:r>
              <a:rPr lang="ko-KR" altLang="en-US" sz="1200" dirty="0"/>
              <a:t>그과정에서 하나의 아웃풋은 물리적 채널을 통해 입력 받고</a:t>
            </a:r>
            <a:r>
              <a:rPr lang="en-NZ" altLang="ko-KR" sz="1200" dirty="0"/>
              <a:t>, </a:t>
            </a:r>
            <a:r>
              <a:rPr lang="ko-KR" altLang="en-US" sz="1200" dirty="0"/>
              <a:t>하나는 다른 아웃풋의 내부 터미널을 사용하여 입력 받는다</a:t>
            </a:r>
            <a:r>
              <a:rPr lang="en-NZ" altLang="ko-KR" sz="1200" dirty="0"/>
              <a:t>.</a:t>
            </a:r>
            <a:endParaRPr lang="en-NZ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70508" y="2292545"/>
            <a:ext cx="150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동시에 실행하기 때문에 속도를 일정하게 맞쳐준다</a:t>
            </a:r>
            <a:r>
              <a:rPr lang="en-NZ" altLang="ko-KR" sz="1200" dirty="0"/>
              <a:t>.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114267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Advanced 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941956"/>
            <a:ext cx="9720262" cy="25062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21" y="4023994"/>
            <a:ext cx="1981329" cy="2535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0445" y="4980407"/>
            <a:ext cx="5469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트리거에 맞쳐서 펄스를 생성하고</a:t>
            </a:r>
            <a:r>
              <a:rPr lang="en-NZ" altLang="ko-KR" sz="1400" dirty="0"/>
              <a:t>, </a:t>
            </a:r>
            <a:r>
              <a:rPr lang="ko-KR" altLang="en-US" sz="1400" dirty="0"/>
              <a:t>읽기 프로퍼티 노드를 사용하여 </a:t>
            </a:r>
            <a:endParaRPr lang="en-NZ" altLang="ko-KR" sz="1400" dirty="0"/>
          </a:p>
          <a:p>
            <a:r>
              <a:rPr lang="en-NZ" altLang="ko-KR" sz="1400" dirty="0"/>
              <a:t>0</a:t>
            </a:r>
            <a:r>
              <a:rPr lang="ko-KR" altLang="en-US" sz="1400" dirty="0"/>
              <a:t>보다 클 때 읽기를 실행한 후 그래프에 보여지는 것을 확인한다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105651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Advanced 4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5" y="2394035"/>
            <a:ext cx="10560660" cy="2130340"/>
          </a:xfrm>
        </p:spPr>
      </p:pic>
      <p:sp>
        <p:nvSpPr>
          <p:cNvPr id="9" name="TextBox 8"/>
          <p:cNvSpPr txBox="1"/>
          <p:nvPr/>
        </p:nvSpPr>
        <p:spPr>
          <a:xfrm>
            <a:off x="1331046" y="4950069"/>
            <a:ext cx="827181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샘플 클럭 소스는 카운터 인터널로 설정 한다</a:t>
            </a:r>
            <a:r>
              <a:rPr lang="en-NZ" altLang="ko-KR" sz="1600" dirty="0"/>
              <a:t>. </a:t>
            </a:r>
          </a:p>
          <a:p>
            <a:r>
              <a:rPr lang="ko-KR" altLang="en-US" sz="1600" dirty="0"/>
              <a:t>트리거를 줄때 마다 펄스 생성 하게 되고</a:t>
            </a:r>
            <a:r>
              <a:rPr lang="en-NZ" altLang="ko-KR" sz="1600" dirty="0"/>
              <a:t>, </a:t>
            </a:r>
            <a:r>
              <a:rPr lang="ko-KR" altLang="en-US" sz="1600" dirty="0"/>
              <a:t>트리거 작용에 따라 디지털 </a:t>
            </a:r>
            <a:r>
              <a:rPr lang="en-NZ" altLang="ko-KR" sz="1600" dirty="0"/>
              <a:t>LED </a:t>
            </a:r>
            <a:r>
              <a:rPr lang="ko-KR" altLang="en-US" sz="1600" dirty="0"/>
              <a:t>출력을 하게된다</a:t>
            </a:r>
            <a:r>
              <a:rPr lang="en-NZ" altLang="ko-KR" sz="1600" dirty="0"/>
              <a:t>.</a:t>
            </a:r>
          </a:p>
          <a:p>
            <a:r>
              <a:rPr lang="ko-KR" altLang="en-US" sz="1600" dirty="0"/>
              <a:t>모든 라인을 하나의 채널로 설정하여 </a:t>
            </a:r>
            <a:r>
              <a:rPr lang="en-NZ" altLang="ko-KR" sz="1600" dirty="0"/>
              <a:t>LED 8</a:t>
            </a:r>
            <a:r>
              <a:rPr lang="ko-KR" altLang="en-US" sz="1600" dirty="0"/>
              <a:t>개 모두를 깜빡이게 만든다</a:t>
            </a:r>
            <a:r>
              <a:rPr lang="en-NZ" altLang="ko-KR" sz="1600" dirty="0"/>
              <a:t>.</a:t>
            </a:r>
            <a:r>
              <a:rPr lang="ko-KR" altLang="en-US" sz="1600" dirty="0"/>
              <a:t> </a:t>
            </a:r>
            <a:endParaRPr lang="en-NZ" altLang="ko-KR" sz="1600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87342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558839"/>
            <a:ext cx="4620533" cy="1278753"/>
          </a:xfrm>
        </p:spPr>
        <p:txBody>
          <a:bodyPr>
            <a:normAutofit/>
          </a:bodyPr>
          <a:lstStyle/>
          <a:p>
            <a:r>
              <a:rPr lang="en-NZ" sz="4400" dirty="0"/>
              <a:t>Advanced </a:t>
            </a:r>
            <a:r>
              <a:rPr lang="ko-KR" altLang="en-US" sz="4400" dirty="0"/>
              <a:t>최종</a:t>
            </a:r>
            <a:endParaRPr lang="en-NZ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07" y="428625"/>
            <a:ext cx="6738618" cy="60415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8" y="2609849"/>
            <a:ext cx="4259558" cy="4022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602" y="2039054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트리거 소스에 접촉하였을때 바뀌게 된다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7901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558839"/>
            <a:ext cx="4620533" cy="1278753"/>
          </a:xfrm>
        </p:spPr>
        <p:txBody>
          <a:bodyPr>
            <a:normAutofit/>
          </a:bodyPr>
          <a:lstStyle/>
          <a:p>
            <a:r>
              <a:rPr lang="en-NZ" sz="4400" dirty="0"/>
              <a:t>Advanced </a:t>
            </a:r>
            <a:r>
              <a:rPr lang="ko-KR" altLang="en-US" sz="4400" dirty="0"/>
              <a:t>최종</a:t>
            </a:r>
            <a:endParaRPr lang="en-NZ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552575"/>
            <a:ext cx="10325100" cy="5305425"/>
          </a:xfrm>
        </p:spPr>
      </p:pic>
    </p:spTree>
    <p:extLst>
      <p:ext uri="{BB962C8B-B14F-4D97-AF65-F5344CB8AC3E}">
        <p14:creationId xmlns:p14="http://schemas.microsoft.com/office/powerpoint/2010/main" val="243453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137531" y="-2"/>
            <a:ext cx="2054469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NZ" dirty="0"/>
              <a:t>Exercise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5385" t="23182" r="8288" b="26169"/>
          <a:stretch/>
        </p:blipFill>
        <p:spPr>
          <a:xfrm rot="5400000">
            <a:off x="7796414" y="2921987"/>
            <a:ext cx="5649387" cy="1413751"/>
          </a:xfrm>
          <a:prstGeom prst="rect">
            <a:avLst/>
          </a:prstGeom>
        </p:spPr>
      </p:pic>
      <p:sp>
        <p:nvSpPr>
          <p:cNvPr id="19" name="Arrow: Curved Up 18"/>
          <p:cNvSpPr/>
          <p:nvPr/>
        </p:nvSpPr>
        <p:spPr>
          <a:xfrm rot="16200000">
            <a:off x="9091740" y="3154665"/>
            <a:ext cx="4587319" cy="14080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41385" y="1131365"/>
            <a:ext cx="2557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Function generator </a:t>
            </a:r>
            <a:r>
              <a:rPr lang="ko-KR" altLang="en-US" sz="1600" dirty="0"/>
              <a:t>에서 </a:t>
            </a:r>
            <a:endParaRPr lang="en-NZ" altLang="ko-KR" sz="1600" dirty="0"/>
          </a:p>
          <a:p>
            <a:r>
              <a:rPr lang="en-NZ" altLang="ko-KR" sz="1600" dirty="0"/>
              <a:t>ai2</a:t>
            </a:r>
            <a:r>
              <a:rPr lang="ko-KR" altLang="en-US" sz="1600" dirty="0"/>
              <a:t>로 </a:t>
            </a:r>
            <a:r>
              <a:rPr lang="en-NZ" altLang="ko-KR" sz="1600" dirty="0"/>
              <a:t>sin</a:t>
            </a:r>
            <a:r>
              <a:rPr lang="ko-KR" altLang="en-US" sz="1600" dirty="0"/>
              <a:t>신호를 보냄</a:t>
            </a:r>
            <a:endParaRPr lang="en-NZ" sz="1600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1"/>
          <a:stretch/>
        </p:blipFill>
        <p:spPr>
          <a:xfrm>
            <a:off x="393879" y="1945961"/>
            <a:ext cx="4298460" cy="4094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92339" y="2071093"/>
            <a:ext cx="5159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샘플 속도</a:t>
            </a:r>
            <a:r>
              <a:rPr lang="en-NZ" altLang="ko-KR" sz="1400" dirty="0"/>
              <a:t>, </a:t>
            </a:r>
            <a:r>
              <a:rPr lang="ko-KR" altLang="en-US" sz="1400" dirty="0"/>
              <a:t>갯수에 따라 </a:t>
            </a:r>
            <a:endParaRPr lang="en-NZ" altLang="ko-KR" sz="1400" dirty="0"/>
          </a:p>
          <a:p>
            <a:r>
              <a:rPr lang="ko-KR" altLang="en-US" sz="1400" dirty="0"/>
              <a:t>그래프 모양이 조금씩 달라 지긴 하지만</a:t>
            </a:r>
            <a:r>
              <a:rPr lang="en-NZ" altLang="ko-KR" sz="1400" dirty="0"/>
              <a:t>, </a:t>
            </a:r>
          </a:p>
          <a:p>
            <a:r>
              <a:rPr lang="en-NZ" altLang="ko-KR" sz="1400" dirty="0"/>
              <a:t>sin </a:t>
            </a:r>
            <a:r>
              <a:rPr lang="ko-KR" altLang="en-US" sz="1400" dirty="0"/>
              <a:t>그래프가 </a:t>
            </a:r>
            <a:r>
              <a:rPr lang="en-NZ" altLang="ko-KR" sz="1400" dirty="0"/>
              <a:t>function generator</a:t>
            </a:r>
            <a:r>
              <a:rPr lang="ko-KR" altLang="en-US" sz="1400" dirty="0"/>
              <a:t>에서 나옴에 따라 </a:t>
            </a:r>
            <a:endParaRPr lang="en-NZ" altLang="ko-KR" sz="1400" dirty="0"/>
          </a:p>
          <a:p>
            <a:r>
              <a:rPr lang="en-NZ" altLang="ko-KR" sz="1400" dirty="0"/>
              <a:t>ai2</a:t>
            </a:r>
            <a:r>
              <a:rPr lang="ko-KR" altLang="en-US" sz="1400" dirty="0"/>
              <a:t>에서 읽히고 있다</a:t>
            </a:r>
            <a:endParaRPr lang="en-NZ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377" y="3353086"/>
            <a:ext cx="5134707" cy="310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9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214" t="8533" r="36952"/>
          <a:stretch/>
        </p:blipFill>
        <p:spPr>
          <a:xfrm>
            <a:off x="9674699" y="463213"/>
            <a:ext cx="2320397" cy="6272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NZ" dirty="0"/>
              <a:t>Exercise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6" r="1800" b="23339"/>
          <a:stretch/>
        </p:blipFill>
        <p:spPr>
          <a:xfrm>
            <a:off x="255495" y="2325855"/>
            <a:ext cx="7604084" cy="2583408"/>
          </a:xfrm>
          <a:prstGeom prst="rect">
            <a:avLst/>
          </a:prstGeom>
        </p:spPr>
      </p:pic>
      <p:sp>
        <p:nvSpPr>
          <p:cNvPr id="6" name="Arrow: Curved Up 5"/>
          <p:cNvSpPr/>
          <p:nvPr/>
        </p:nvSpPr>
        <p:spPr>
          <a:xfrm rot="15928234">
            <a:off x="10271135" y="3026552"/>
            <a:ext cx="2464686" cy="114610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2637" y="2325855"/>
            <a:ext cx="152798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아날로그 </a:t>
            </a:r>
            <a:endParaRPr lang="en-NZ" altLang="ko-KR" sz="1600" dirty="0"/>
          </a:p>
          <a:p>
            <a:r>
              <a:rPr lang="ko-KR" altLang="en-US" sz="1600" dirty="0"/>
              <a:t>아웃풋</a:t>
            </a:r>
            <a:r>
              <a:rPr lang="en-NZ" altLang="ko-KR" sz="1600" dirty="0"/>
              <a:t>0,1</a:t>
            </a:r>
            <a:r>
              <a:rPr lang="ko-KR" altLang="en-US" sz="1600" dirty="0"/>
              <a:t>과</a:t>
            </a:r>
            <a:endParaRPr lang="en-NZ" altLang="ko-KR" sz="1600" dirty="0"/>
          </a:p>
          <a:p>
            <a:r>
              <a:rPr lang="ko-KR" altLang="en-US" sz="1600" dirty="0"/>
              <a:t>인풋 채널</a:t>
            </a:r>
            <a:endParaRPr lang="en-NZ" altLang="ko-KR" sz="1600" dirty="0"/>
          </a:p>
          <a:p>
            <a:r>
              <a:rPr lang="ko-KR" altLang="en-US" sz="1600" dirty="0"/>
              <a:t>각각 </a:t>
            </a:r>
            <a:r>
              <a:rPr lang="en-NZ" altLang="ko-KR" sz="1600" dirty="0"/>
              <a:t>ai2,3</a:t>
            </a:r>
            <a:r>
              <a:rPr lang="ko-KR" altLang="en-US" sz="1600" dirty="0"/>
              <a:t>에</a:t>
            </a:r>
            <a:endParaRPr lang="en-NZ" altLang="ko-KR" sz="1600" dirty="0"/>
          </a:p>
          <a:p>
            <a:r>
              <a:rPr lang="ko-KR" altLang="en-US" sz="1600" dirty="0"/>
              <a:t>연결해놓았기</a:t>
            </a:r>
            <a:endParaRPr lang="en-NZ" altLang="ko-KR" sz="1600" dirty="0"/>
          </a:p>
          <a:p>
            <a:r>
              <a:rPr lang="ko-KR" altLang="en-US" sz="1600" dirty="0"/>
              <a:t>때문에</a:t>
            </a:r>
            <a:endParaRPr lang="en-NZ" altLang="ko-KR" sz="1600" dirty="0"/>
          </a:p>
          <a:p>
            <a:r>
              <a:rPr lang="ko-KR" altLang="en-US" sz="1600" dirty="0"/>
              <a:t>아웃풋의 </a:t>
            </a:r>
            <a:endParaRPr lang="en-NZ" altLang="ko-KR" sz="1600" dirty="0"/>
          </a:p>
          <a:p>
            <a:r>
              <a:rPr lang="ko-KR" altLang="en-US" sz="1600" dirty="0"/>
              <a:t>신호생성후</a:t>
            </a:r>
            <a:endParaRPr lang="en-NZ" altLang="ko-KR" sz="1600" dirty="0"/>
          </a:p>
          <a:p>
            <a:r>
              <a:rPr lang="ko-KR" altLang="en-US" sz="1600" dirty="0"/>
              <a:t>각 채널에서 </a:t>
            </a:r>
            <a:endParaRPr lang="en-NZ" altLang="ko-KR" sz="1600" dirty="0"/>
          </a:p>
          <a:p>
            <a:r>
              <a:rPr lang="ko-KR" altLang="en-US" sz="1600" dirty="0"/>
              <a:t>읽으면 확인해 </a:t>
            </a:r>
            <a:endParaRPr lang="en-NZ" altLang="ko-KR" sz="1600" dirty="0"/>
          </a:p>
          <a:p>
            <a:r>
              <a:rPr lang="ko-KR" altLang="en-US" sz="1600" dirty="0"/>
              <a:t>볼 수 있다</a:t>
            </a:r>
            <a:r>
              <a:rPr lang="en-NZ" altLang="ko-KR" sz="160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203" y="5150286"/>
            <a:ext cx="5660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주파수가 </a:t>
            </a:r>
            <a:r>
              <a:rPr lang="en-NZ" altLang="ko-KR" sz="1600" dirty="0"/>
              <a:t>10</a:t>
            </a:r>
            <a:r>
              <a:rPr lang="ko-KR" altLang="en-US" sz="1600" dirty="0"/>
              <a:t>에서 </a:t>
            </a:r>
            <a:r>
              <a:rPr lang="en-NZ" altLang="ko-KR" sz="1600" dirty="0"/>
              <a:t>100</a:t>
            </a:r>
            <a:r>
              <a:rPr lang="ko-KR" altLang="en-US" sz="1600" dirty="0"/>
              <a:t>까지 바꿔 가면서 그래프를 그린 결과값</a:t>
            </a: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35385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137531" y="-2"/>
            <a:ext cx="2054469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997" y="954493"/>
            <a:ext cx="2369703" cy="680876"/>
          </a:xfrm>
        </p:spPr>
        <p:txBody>
          <a:bodyPr>
            <a:normAutofit fontScale="90000"/>
          </a:bodyPr>
          <a:lstStyle/>
          <a:p>
            <a:r>
              <a:rPr lang="en-NZ" dirty="0"/>
              <a:t>Exercise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249" y="791308"/>
            <a:ext cx="8956645" cy="5745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9938" y="2897593"/>
            <a:ext cx="1976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주파수 변화에 따라 그래프을 생성한 후 </a:t>
            </a:r>
            <a:endParaRPr lang="en-NZ" altLang="ko-KR" sz="1400" dirty="0"/>
          </a:p>
          <a:p>
            <a:r>
              <a:rPr lang="ko-KR" altLang="en-US" sz="1400" dirty="0"/>
              <a:t>배열에 추가하여 최종 그래프 완성</a:t>
            </a:r>
            <a:endParaRPr lang="en-NZ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94076" y="4773285"/>
            <a:ext cx="305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최종 만들어진 그래프를 </a:t>
            </a:r>
            <a:r>
              <a:rPr lang="en-NZ" altLang="ko-KR" sz="1400" dirty="0"/>
              <a:t>ao0 </a:t>
            </a:r>
            <a:r>
              <a:rPr lang="ko-KR" altLang="en-US" sz="1400" dirty="0"/>
              <a:t>에 쓰기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00801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137531" y="-2"/>
            <a:ext cx="2054469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96" y="577875"/>
            <a:ext cx="6066818" cy="1499616"/>
          </a:xfrm>
        </p:spPr>
        <p:txBody>
          <a:bodyPr>
            <a:normAutofit/>
          </a:bodyPr>
          <a:lstStyle/>
          <a:p>
            <a:r>
              <a:rPr lang="en-NZ" dirty="0"/>
              <a:t>Exercise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9" y="1907932"/>
            <a:ext cx="7458075" cy="4697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2160" y="754029"/>
            <a:ext cx="6272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Static I/O</a:t>
            </a:r>
          </a:p>
          <a:p>
            <a:r>
              <a:rPr lang="en-NZ" dirty="0"/>
              <a:t>:Static data </a:t>
            </a:r>
            <a:r>
              <a:rPr lang="ko-KR" altLang="en-US" dirty="0"/>
              <a:t>전송은 상태</a:t>
            </a:r>
            <a:r>
              <a:rPr lang="en-NZ" altLang="ko-KR" dirty="0"/>
              <a:t>(Status)</a:t>
            </a:r>
            <a:r>
              <a:rPr lang="ko-KR" altLang="en-US" dirty="0"/>
              <a:t>와 컨트롤 신호</a:t>
            </a:r>
            <a:r>
              <a:rPr lang="en-NZ" altLang="ko-KR" dirty="0"/>
              <a:t>(control signal)</a:t>
            </a:r>
            <a:r>
              <a:rPr lang="ko-KR" altLang="en-US" dirty="0"/>
              <a:t>를</a:t>
            </a:r>
            <a:endParaRPr lang="en-NZ" altLang="ko-KR" dirty="0"/>
          </a:p>
          <a:p>
            <a:r>
              <a:rPr lang="ko-KR" altLang="en-US" dirty="0"/>
              <a:t> 요구하지 않습니다</a:t>
            </a:r>
            <a:r>
              <a:rPr lang="en-NZ" altLang="ko-KR" dirty="0"/>
              <a:t>.</a:t>
            </a:r>
            <a:r>
              <a:rPr lang="en-NZ" dirty="0"/>
              <a:t> </a:t>
            </a:r>
          </a:p>
          <a:p>
            <a:r>
              <a:rPr lang="ko-KR" altLang="en-US" dirty="0"/>
              <a:t> 하드웨어 타이밍이 적용되지 않아</a:t>
            </a:r>
            <a:r>
              <a:rPr lang="en-NZ" altLang="ko-KR" dirty="0"/>
              <a:t>, </a:t>
            </a:r>
          </a:p>
          <a:p>
            <a:r>
              <a:rPr lang="ko-KR" altLang="en-US" dirty="0"/>
              <a:t> 전송 속도는 온전히 컴퓨터 소프트 웨어에 의존합니다</a:t>
            </a:r>
            <a:r>
              <a:rPr lang="en-NZ" altLang="ko-KR" dirty="0"/>
              <a:t>.</a:t>
            </a:r>
            <a:r>
              <a:rPr lang="en-NZ" dirty="0"/>
              <a:t> </a:t>
            </a:r>
          </a:p>
          <a:p>
            <a:r>
              <a:rPr lang="en-NZ" dirty="0"/>
              <a:t>Pattern I/O</a:t>
            </a:r>
          </a:p>
          <a:p>
            <a:r>
              <a:rPr lang="en-NZ" dirty="0"/>
              <a:t>:Pattern generation </a:t>
            </a:r>
            <a:r>
              <a:rPr lang="ko-KR" altLang="en-US" dirty="0"/>
              <a:t>은 핸드쉐이킹과 다르며</a:t>
            </a:r>
            <a:r>
              <a:rPr lang="en-NZ" altLang="ko-KR" dirty="0"/>
              <a:t>, </a:t>
            </a:r>
          </a:p>
          <a:p>
            <a:r>
              <a:rPr lang="ko-KR" altLang="en-US" dirty="0"/>
              <a:t> 데이터를 정해논 주파수로 받을 때 사용하게 됩니다</a:t>
            </a:r>
            <a:r>
              <a:rPr lang="en-NZ" altLang="ko-KR" dirty="0"/>
              <a:t>.</a:t>
            </a:r>
            <a:r>
              <a:rPr lang="ko-KR" altLang="en-US" dirty="0"/>
              <a:t> </a:t>
            </a:r>
            <a:endParaRPr lang="en-NZ" dirty="0"/>
          </a:p>
          <a:p>
            <a:r>
              <a:rPr lang="en-NZ" dirty="0"/>
              <a:t> Control lines</a:t>
            </a:r>
            <a:r>
              <a:rPr lang="ko-KR" altLang="en-US" dirty="0"/>
              <a:t>을 하나만 쓰게 됩니다</a:t>
            </a:r>
            <a:r>
              <a:rPr lang="en-NZ" altLang="ko-KR" dirty="0"/>
              <a:t>.</a:t>
            </a:r>
            <a:endParaRPr lang="en-NZ" dirty="0"/>
          </a:p>
          <a:p>
            <a:r>
              <a:rPr lang="en-NZ" dirty="0"/>
              <a:t>Handshaking I/O </a:t>
            </a:r>
          </a:p>
          <a:p>
            <a:r>
              <a:rPr lang="en-NZ" dirty="0"/>
              <a:t>:Handshaking mode is a synchronous, or clocked protocol. </a:t>
            </a:r>
          </a:p>
          <a:p>
            <a:r>
              <a:rPr lang="en-NZ" dirty="0"/>
              <a:t> Burst Mode 3</a:t>
            </a:r>
            <a:r>
              <a:rPr lang="ko-KR" altLang="en-US" dirty="0"/>
              <a:t>개의 </a:t>
            </a:r>
            <a:r>
              <a:rPr lang="en-NZ" dirty="0"/>
              <a:t>control lines</a:t>
            </a:r>
            <a:r>
              <a:rPr lang="ko-KR" altLang="en-US" dirty="0"/>
              <a:t>을 쓰게 됩니다</a:t>
            </a:r>
            <a:r>
              <a:rPr lang="en-NZ" altLang="ko-KR" dirty="0"/>
              <a:t>. </a:t>
            </a: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8188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137531" y="-2"/>
            <a:ext cx="2054469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NZ"/>
              <a:t>Exercise 4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3937"/>
            <a:ext cx="8153400" cy="33705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448050"/>
            <a:ext cx="8301037" cy="3409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2850" y="2214841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펄스 트레인을 생성 후 </a:t>
            </a:r>
            <a:endParaRPr lang="en-NZ" altLang="ko-KR" sz="1400" dirty="0"/>
          </a:p>
          <a:p>
            <a:r>
              <a:rPr lang="ko-KR" altLang="en-US" sz="1400" dirty="0"/>
              <a:t>만든 것을</a:t>
            </a:r>
            <a:r>
              <a:rPr lang="en-NZ" altLang="ko-KR" sz="1400" dirty="0"/>
              <a:t> ai2</a:t>
            </a:r>
            <a:r>
              <a:rPr lang="ko-KR" altLang="en-US" sz="1400" dirty="0"/>
              <a:t>에 넣어 확인</a:t>
            </a:r>
            <a:endParaRPr lang="en-NZ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9380" t="46517" r="9466" b="21923"/>
          <a:stretch/>
        </p:blipFill>
        <p:spPr>
          <a:xfrm rot="5400000">
            <a:off x="-196340" y="3407539"/>
            <a:ext cx="3785045" cy="28150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7781" y="3248799"/>
            <a:ext cx="299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예제 </a:t>
            </a:r>
            <a:r>
              <a:rPr lang="en-NZ" altLang="ko-KR" sz="1400" dirty="0"/>
              <a:t>vi</a:t>
            </a:r>
            <a:r>
              <a:rPr lang="ko-KR" altLang="en-US" sz="1400" dirty="0"/>
              <a:t>를 사용하여 </a:t>
            </a:r>
            <a:r>
              <a:rPr lang="en-NZ" altLang="ko-KR" sz="1400" dirty="0"/>
              <a:t>ai2 </a:t>
            </a:r>
            <a:r>
              <a:rPr lang="ko-KR" altLang="en-US" sz="1400" dirty="0"/>
              <a:t>을 읽는 모습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177221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137531" y="-2"/>
            <a:ext cx="2054469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NZ" dirty="0"/>
              <a:t>Exercise 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77" y="1555062"/>
            <a:ext cx="10574948" cy="4734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0211" y="5907610"/>
            <a:ext cx="3534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간단히 필터 익스프레스로 필터 할 수 있다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103480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137531" y="-2"/>
            <a:ext cx="2054469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NZ" dirty="0"/>
              <a:t>Exercise 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6" y="1893410"/>
            <a:ext cx="3943150" cy="3009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06" y="1887573"/>
            <a:ext cx="3969181" cy="3021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656" y="1887573"/>
            <a:ext cx="4114767" cy="3029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7825" y="115035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컷오프를 </a:t>
            </a:r>
            <a:r>
              <a:rPr lang="en-NZ" altLang="ko-KR" dirty="0"/>
              <a:t>70 HZ</a:t>
            </a:r>
            <a:r>
              <a:rPr lang="ko-KR" altLang="en-US" dirty="0"/>
              <a:t> 로 설정해놨을 때</a:t>
            </a:r>
            <a:r>
              <a:rPr lang="en-NZ" altLang="ko-KR" dirty="0"/>
              <a:t> 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624281" y="5083450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주파수가 </a:t>
            </a:r>
            <a:r>
              <a:rPr lang="en-NZ" altLang="ko-KR" dirty="0"/>
              <a:t>30-40 </a:t>
            </a:r>
            <a:r>
              <a:rPr lang="ko-KR" altLang="en-US" dirty="0"/>
              <a:t>사이 일때 </a:t>
            </a:r>
            <a:endParaRPr lang="en-NZ" altLang="ko-KR" dirty="0"/>
          </a:p>
          <a:p>
            <a:r>
              <a:rPr lang="ko-KR" altLang="en-US" dirty="0"/>
              <a:t>필터링 안됨</a:t>
            </a:r>
            <a:endParaRPr lang="en-NZ" dirty="0"/>
          </a:p>
        </p:txBody>
      </p:sp>
      <p:sp>
        <p:nvSpPr>
          <p:cNvPr id="11" name="TextBox 10"/>
          <p:cNvSpPr txBox="1"/>
          <p:nvPr/>
        </p:nvSpPr>
        <p:spPr>
          <a:xfrm>
            <a:off x="4847520" y="5083449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주파수가 </a:t>
            </a:r>
            <a:r>
              <a:rPr lang="en-NZ" altLang="ko-KR" dirty="0"/>
              <a:t>70 </a:t>
            </a:r>
            <a:r>
              <a:rPr lang="ko-KR" altLang="en-US" dirty="0"/>
              <a:t> 일때 </a:t>
            </a:r>
            <a:endParaRPr lang="en-NZ" altLang="ko-KR" dirty="0"/>
          </a:p>
          <a:p>
            <a:r>
              <a:rPr lang="ko-KR" altLang="en-US" dirty="0"/>
              <a:t>필터링 되기 시작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9229020" y="5102113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주파수가 </a:t>
            </a:r>
            <a:r>
              <a:rPr lang="en-NZ" altLang="ko-KR" dirty="0"/>
              <a:t>70 </a:t>
            </a:r>
            <a:r>
              <a:rPr lang="ko-KR" altLang="en-US" dirty="0"/>
              <a:t>이상</a:t>
            </a:r>
            <a:r>
              <a:rPr lang="en-NZ" altLang="ko-KR" dirty="0"/>
              <a:t> </a:t>
            </a:r>
            <a:r>
              <a:rPr lang="ko-KR" altLang="en-US" dirty="0"/>
              <a:t>일때 </a:t>
            </a:r>
            <a:endParaRPr lang="en-NZ" altLang="ko-KR" dirty="0"/>
          </a:p>
          <a:p>
            <a:r>
              <a:rPr lang="ko-KR" altLang="en-US" dirty="0"/>
              <a:t>더 많이 필터링 되기 시작</a:t>
            </a:r>
            <a:endParaRPr lang="en-NZ" dirty="0"/>
          </a:p>
        </p:txBody>
      </p:sp>
      <p:sp>
        <p:nvSpPr>
          <p:cNvPr id="13" name="TextBox 12"/>
          <p:cNvSpPr txBox="1"/>
          <p:nvPr/>
        </p:nvSpPr>
        <p:spPr>
          <a:xfrm>
            <a:off x="2768105" y="5937942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이상적인 필터링이라면 </a:t>
            </a:r>
            <a:r>
              <a:rPr lang="en-NZ" altLang="ko-KR" dirty="0"/>
              <a:t>70 </a:t>
            </a:r>
            <a:r>
              <a:rPr lang="ko-KR" altLang="en-US" dirty="0"/>
              <a:t>후로 모든 값이 필터링 되여야합니다</a:t>
            </a:r>
            <a:r>
              <a:rPr lang="en-NZ" altLang="ko-KR" dirty="0"/>
              <a:t>. </a:t>
            </a:r>
          </a:p>
          <a:p>
            <a:r>
              <a:rPr lang="ko-KR" altLang="en-US" dirty="0"/>
              <a:t>완벽히 필터링 되지 않지만</a:t>
            </a:r>
            <a:r>
              <a:rPr lang="en-NZ" altLang="ko-KR" dirty="0"/>
              <a:t>, </a:t>
            </a:r>
            <a:r>
              <a:rPr lang="ko-KR" altLang="en-US" dirty="0"/>
              <a:t>서서히 필터 되는 것을 확인할 수 있다</a:t>
            </a:r>
            <a:r>
              <a:rPr lang="en-NZ" altLang="ko-KR" dirty="0"/>
              <a:t>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4769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704" b="26027"/>
          <a:stretch/>
        </p:blipFill>
        <p:spPr>
          <a:xfrm>
            <a:off x="10137531" y="-2"/>
            <a:ext cx="2054469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754408"/>
            <a:ext cx="4743626" cy="856722"/>
          </a:xfrm>
        </p:spPr>
        <p:txBody>
          <a:bodyPr>
            <a:normAutofit/>
          </a:bodyPr>
          <a:lstStyle/>
          <a:p>
            <a:r>
              <a:rPr lang="en-NZ" dirty="0"/>
              <a:t>Exercise 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2" y="4423586"/>
            <a:ext cx="4303148" cy="224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383" y="2256282"/>
            <a:ext cx="7541617" cy="3683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055" t="44861" r="35492" b="23333"/>
          <a:stretch/>
        </p:blipFill>
        <p:spPr>
          <a:xfrm>
            <a:off x="283940" y="2053736"/>
            <a:ext cx="4288060" cy="2181226"/>
          </a:xfrm>
          <a:prstGeom prst="rect">
            <a:avLst/>
          </a:prstGeom>
        </p:spPr>
      </p:pic>
      <p:sp>
        <p:nvSpPr>
          <p:cNvPr id="7" name="Arrow: Curved Up 6"/>
          <p:cNvSpPr/>
          <p:nvPr/>
        </p:nvSpPr>
        <p:spPr>
          <a:xfrm rot="10800000">
            <a:off x="1470424" y="1799753"/>
            <a:ext cx="1677221" cy="77128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4638" y="5719254"/>
            <a:ext cx="1976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CO</a:t>
            </a:r>
            <a:r>
              <a:rPr lang="ko-KR" altLang="en-US" sz="1400" dirty="0"/>
              <a:t> 펄스 주파수를 통해 펄스 트레인을 만들어 </a:t>
            </a:r>
            <a:r>
              <a:rPr lang="en-NZ" altLang="ko-KR" sz="1400" dirty="0"/>
              <a:t>CI</a:t>
            </a:r>
            <a:r>
              <a:rPr lang="ko-KR" altLang="en-US" sz="1400" dirty="0"/>
              <a:t>주기에 넣어 주기를 찾는다</a:t>
            </a:r>
            <a:r>
              <a:rPr lang="en-NZ" altLang="ko-KR" sz="1400" dirty="0"/>
              <a:t>. 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160596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254</TotalTime>
  <Words>395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HY얕은샘물M</vt:lpstr>
      <vt:lpstr>Tw Cen MT</vt:lpstr>
      <vt:lpstr>Tw Cen MT Condensed</vt:lpstr>
      <vt:lpstr>Wingdings 3</vt:lpstr>
      <vt:lpstr>Integral</vt:lpstr>
      <vt:lpstr>DAQ Exercises answer sheet</vt:lpstr>
      <vt:lpstr>Exercise 1</vt:lpstr>
      <vt:lpstr>Exercise 2</vt:lpstr>
      <vt:lpstr>Exercise 2</vt:lpstr>
      <vt:lpstr>Exercise 3</vt:lpstr>
      <vt:lpstr>Exercise 4</vt:lpstr>
      <vt:lpstr>Exercise 5</vt:lpstr>
      <vt:lpstr>Exercise 5</vt:lpstr>
      <vt:lpstr>Exercise 6</vt:lpstr>
      <vt:lpstr>Exercise 7</vt:lpstr>
      <vt:lpstr>Advanced 1&amp;2</vt:lpstr>
      <vt:lpstr>Advanced 3</vt:lpstr>
      <vt:lpstr>Advanced 4</vt:lpstr>
      <vt:lpstr>Advanced 최종</vt:lpstr>
      <vt:lpstr>Advanced 최종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DAQ Exercises answer sheet</dc:title>
  <dc:creator>Yoojin Ha</dc:creator>
  <cp:lastModifiedBy>Yoojin Ha</cp:lastModifiedBy>
  <cp:revision>43</cp:revision>
  <dcterms:created xsi:type="dcterms:W3CDTF">2017-01-31T13:37:45Z</dcterms:created>
  <dcterms:modified xsi:type="dcterms:W3CDTF">2017-02-06T00:28:21Z</dcterms:modified>
</cp:coreProperties>
</file>